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10058400" cx="7772400"/>
  <p:notesSz cx="6858000" cy="99472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3" roundtripDataSignature="AMtx7miEPCfd2Y5Sam9DujqTh31v4XN6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98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98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8800"/>
            <a:ext cx="2971800" cy="4984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6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7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:notes"/>
          <p:cNvSpPr txBox="1"/>
          <p:nvPr>
            <p:ph idx="1" type="body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8:notes"/>
          <p:cNvSpPr/>
          <p:nvPr>
            <p:ph idx="2" type="sldImg"/>
          </p:nvPr>
        </p:nvSpPr>
        <p:spPr>
          <a:xfrm>
            <a:off x="2132013" y="1243013"/>
            <a:ext cx="2593975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/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0"/>
          <p:cNvSpPr txBox="1"/>
          <p:nvPr>
            <p:ph idx="1" type="subTitle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/>
        </p:txBody>
      </p:sp>
      <p:sp>
        <p:nvSpPr>
          <p:cNvPr id="18" name="Google Shape;18;p10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0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0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9"/>
          <p:cNvSpPr txBox="1"/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" type="body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132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indent="-37973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indent="-358139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indent="-33655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indent="-33655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indent="-33655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indent="-33655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indent="-33655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indent="-33655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/>
        </p:txBody>
      </p:sp>
      <p:sp>
        <p:nvSpPr>
          <p:cNvPr id="66" name="Google Shape;66;p19"/>
          <p:cNvSpPr txBox="1"/>
          <p:nvPr>
            <p:ph idx="2" type="body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/>
        </p:txBody>
      </p:sp>
      <p:sp>
        <p:nvSpPr>
          <p:cNvPr id="67" name="Google Shape;67;p19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9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/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/>
          <p:nvPr>
            <p:ph idx="2" type="pic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/>
        </p:txBody>
      </p:sp>
      <p:sp>
        <p:nvSpPr>
          <p:cNvPr id="74" name="Google Shape;74;p20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0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/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" type="body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1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/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2"/>
          <p:cNvSpPr txBox="1"/>
          <p:nvPr>
            <p:ph idx="1" type="body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Num LEFT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l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11"/>
          <p:cNvSpPr txBox="1"/>
          <p:nvPr>
            <p:ph idx="10" type="dt"/>
          </p:nvPr>
        </p:nvSpPr>
        <p:spPr>
          <a:xfrm>
            <a:off x="5489258" y="9322647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1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Num RIGHT">
  <p:cSld name="Page Num RIGH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2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4"/>
          <p:cNvSpPr txBox="1"/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1" type="body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14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5"/>
          <p:cNvSpPr txBox="1"/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" type="body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2" type="body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5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5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6"/>
          <p:cNvSpPr txBox="1"/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6"/>
          <p:cNvSpPr txBox="1"/>
          <p:nvPr>
            <p:ph idx="1" type="body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b="1" sz="204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b="1" sz="170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b="1" sz="153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9pPr>
          </a:lstStyle>
          <a:p/>
        </p:txBody>
      </p:sp>
      <p:sp>
        <p:nvSpPr>
          <p:cNvPr id="51" name="Google Shape;51;p16"/>
          <p:cNvSpPr txBox="1"/>
          <p:nvPr>
            <p:ph idx="2" type="body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3" type="body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b="1" sz="204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b="1" sz="170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b="1" sz="153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9pPr>
          </a:lstStyle>
          <a:p/>
        </p:txBody>
      </p:sp>
      <p:sp>
        <p:nvSpPr>
          <p:cNvPr id="53" name="Google Shape;53;p16"/>
          <p:cNvSpPr txBox="1"/>
          <p:nvPr>
            <p:ph idx="4" type="body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7"/>
          <p:cNvSpPr txBox="1"/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 page num">
  <p:cSld name="No page num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b="0" i="0" sz="37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9"/>
          <p:cNvSpPr txBox="1"/>
          <p:nvPr>
            <p:ph idx="1" type="body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9"/>
          <p:cNvSpPr txBox="1"/>
          <p:nvPr>
            <p:ph idx="10" type="dt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9"/>
          <p:cNvSpPr txBox="1"/>
          <p:nvPr>
            <p:ph idx="11" type="ftr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9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image" Target="../media/image7.jpg"/><Relationship Id="rId9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5.png"/><Relationship Id="rId6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Relationship Id="rId7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Relationship Id="rId5" Type="http://schemas.openxmlformats.org/officeDocument/2006/relationships/image" Target="../media/image14.png"/><Relationship Id="rId6" Type="http://schemas.openxmlformats.org/officeDocument/2006/relationships/image" Target="../media/image18.jpg"/><Relationship Id="rId7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6816" y="8571890"/>
            <a:ext cx="3298765" cy="961339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"/>
          <p:cNvSpPr txBox="1"/>
          <p:nvPr>
            <p:ph type="ctrTitle"/>
          </p:nvPr>
        </p:nvSpPr>
        <p:spPr>
          <a:xfrm>
            <a:off x="0" y="891539"/>
            <a:ext cx="7772399" cy="5931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</a:pPr>
            <a:r>
              <a:rPr lang="en-US" sz="4800" u="sng"/>
              <a:t>App Guide</a:t>
            </a:r>
            <a:r>
              <a:rPr lang="en-US" sz="4800"/>
              <a:t> </a:t>
            </a:r>
            <a:br>
              <a:rPr b="1" lang="en-US" sz="4800"/>
            </a:br>
            <a:r>
              <a:rPr b="1" lang="en-US" sz="4800"/>
              <a:t>Template App</a:t>
            </a:r>
            <a:br>
              <a:rPr lang="en-US" sz="4800" u="sng"/>
            </a:br>
            <a:br>
              <a:rPr lang="en-US" sz="4800"/>
            </a:br>
            <a:br>
              <a:rPr lang="en-US" sz="4800"/>
            </a:br>
            <a:r>
              <a:rPr lang="en-US" sz="4000"/>
              <a:t>SageMotion</a:t>
            </a:r>
            <a:br>
              <a:rPr lang="en-US" sz="4000"/>
            </a:br>
            <a:r>
              <a:rPr lang="en-US" sz="4000"/>
              <a:t>Wearable Biofeedback System</a:t>
            </a:r>
            <a:endParaRPr sz="4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/>
        </p:nvSpPr>
        <p:spPr>
          <a:xfrm>
            <a:off x="846755" y="579550"/>
            <a:ext cx="60789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Table of Contents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Components									</a:t>
            </a:r>
            <a:r>
              <a:rPr b="0" i="1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(page 1)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Wirelessly Connect to Computer or Cellphone		</a:t>
            </a:r>
            <a:r>
              <a:rPr b="0" i="1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(page 2)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Template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App 									</a:t>
            </a:r>
            <a:r>
              <a:rPr b="0" i="1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(page 3)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3"/>
          <p:cNvSpPr txBox="1"/>
          <p:nvPr/>
        </p:nvSpPr>
        <p:spPr>
          <a:xfrm>
            <a:off x="718457" y="8725989"/>
            <a:ext cx="620718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SageMotion, 2021. All rights reserved.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 Guide: Raw 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in this document is subject to change without notice.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device&#10;&#10;Description automatically generated" id="109" name="Google Shape;109;p4"/>
          <p:cNvPicPr preferRelativeResize="0"/>
          <p:nvPr/>
        </p:nvPicPr>
        <p:blipFill rotWithShape="1">
          <a:blip r:embed="rId3">
            <a:alphaModFix/>
          </a:blip>
          <a:srcRect b="35093" l="4892" r="4523" t="35456"/>
          <a:stretch/>
        </p:blipFill>
        <p:spPr>
          <a:xfrm>
            <a:off x="854147" y="3856333"/>
            <a:ext cx="1785118" cy="773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device&#10;&#10;Description automatically generated" id="110" name="Google Shape;11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9549" y="7653206"/>
            <a:ext cx="3216455" cy="1375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black, sitting, cable, dark&#10;&#10;Description automatically generated" id="111" name="Google Shape;111;p4"/>
          <p:cNvPicPr preferRelativeResize="0"/>
          <p:nvPr/>
        </p:nvPicPr>
        <p:blipFill rotWithShape="1">
          <a:blip r:embed="rId5">
            <a:alphaModFix/>
          </a:blip>
          <a:srcRect b="4770" l="20878" r="16819" t="17508"/>
          <a:stretch/>
        </p:blipFill>
        <p:spPr>
          <a:xfrm>
            <a:off x="906901" y="5379916"/>
            <a:ext cx="1376748" cy="1144971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4"/>
          <p:cNvSpPr txBox="1"/>
          <p:nvPr/>
        </p:nvSpPr>
        <p:spPr>
          <a:xfrm>
            <a:off x="4092444" y="3241126"/>
            <a:ext cx="166137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Nodes </a:t>
            </a: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(8x)</a:t>
            </a:r>
            <a:endParaRPr i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4"/>
          <p:cNvSpPr txBox="1"/>
          <p:nvPr/>
        </p:nvSpPr>
        <p:spPr>
          <a:xfrm>
            <a:off x="821750" y="3281405"/>
            <a:ext cx="166137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</a:t>
            </a:r>
            <a:endParaRPr/>
          </a:p>
        </p:txBody>
      </p:sp>
      <p:sp>
        <p:nvSpPr>
          <p:cNvPr id="114" name="Google Shape;114;p4"/>
          <p:cNvSpPr txBox="1"/>
          <p:nvPr/>
        </p:nvSpPr>
        <p:spPr>
          <a:xfrm>
            <a:off x="3131585" y="6526227"/>
            <a:ext cx="1918113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Cable B </a:t>
            </a: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(optional use)</a:t>
            </a:r>
            <a:endParaRPr i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-Connect Hub to Computer</a:t>
            </a:r>
            <a:endParaRPr/>
          </a:p>
        </p:txBody>
      </p:sp>
      <p:sp>
        <p:nvSpPr>
          <p:cNvPr id="115" name="Google Shape;115;p4"/>
          <p:cNvSpPr txBox="1"/>
          <p:nvPr/>
        </p:nvSpPr>
        <p:spPr>
          <a:xfrm>
            <a:off x="940498" y="6524887"/>
            <a:ext cx="1749731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Cable A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(10x)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-Connect Hub to Battery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-Charge Nodes &amp; Battery</a:t>
            </a:r>
            <a:endParaRPr/>
          </a:p>
        </p:txBody>
      </p:sp>
      <p:sp>
        <p:nvSpPr>
          <p:cNvPr id="116" name="Google Shape;116;p4"/>
          <p:cNvSpPr txBox="1"/>
          <p:nvPr>
            <p:ph idx="12" type="sldNum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1</a:t>
            </a:r>
            <a:endParaRPr/>
          </a:p>
        </p:txBody>
      </p:sp>
      <p:sp>
        <p:nvSpPr>
          <p:cNvPr id="117" name="Google Shape;117;p4"/>
          <p:cNvSpPr txBox="1"/>
          <p:nvPr/>
        </p:nvSpPr>
        <p:spPr>
          <a:xfrm>
            <a:off x="40948" y="142021"/>
            <a:ext cx="77089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Components</a:t>
            </a:r>
            <a:endParaRPr/>
          </a:p>
        </p:txBody>
      </p:sp>
      <p:pic>
        <p:nvPicPr>
          <p:cNvPr descr="A picture containing indoor, sitting, black, photo&#10;&#10;Description automatically generated" id="118" name="Google Shape;118;p4"/>
          <p:cNvPicPr preferRelativeResize="0"/>
          <p:nvPr/>
        </p:nvPicPr>
        <p:blipFill rotWithShape="1">
          <a:blip r:embed="rId6">
            <a:alphaModFix/>
          </a:blip>
          <a:srcRect b="24671" l="39180" r="39137" t="24906"/>
          <a:stretch/>
        </p:blipFill>
        <p:spPr>
          <a:xfrm>
            <a:off x="940498" y="995941"/>
            <a:ext cx="1496142" cy="23194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keyboard&#10;&#10;Description automatically generated" id="119" name="Google Shape;119;p4"/>
          <p:cNvPicPr preferRelativeResize="0"/>
          <p:nvPr/>
        </p:nvPicPr>
        <p:blipFill rotWithShape="1">
          <a:blip r:embed="rId7">
            <a:alphaModFix/>
          </a:blip>
          <a:srcRect b="24752" l="21693" r="26429" t="31507"/>
          <a:stretch/>
        </p:blipFill>
        <p:spPr>
          <a:xfrm>
            <a:off x="2690228" y="1270840"/>
            <a:ext cx="3677454" cy="2067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ench sits in the dark&#10;&#10;Description automatically generated" id="120" name="Google Shape;120;p4"/>
          <p:cNvPicPr preferRelativeResize="0"/>
          <p:nvPr/>
        </p:nvPicPr>
        <p:blipFill rotWithShape="1">
          <a:blip r:embed="rId8">
            <a:alphaModFix/>
          </a:blip>
          <a:srcRect b="31607" l="2677" r="6932" t="36567"/>
          <a:stretch/>
        </p:blipFill>
        <p:spPr>
          <a:xfrm>
            <a:off x="2915677" y="3736567"/>
            <a:ext cx="4102322" cy="9629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itting, black, dark, table&#10;&#10;Description automatically generated" id="121" name="Google Shape;121;p4"/>
          <p:cNvPicPr preferRelativeResize="0"/>
          <p:nvPr/>
        </p:nvPicPr>
        <p:blipFill rotWithShape="1">
          <a:blip r:embed="rId9">
            <a:alphaModFix/>
          </a:blip>
          <a:srcRect b="8969" l="20547" r="15990" t="25103"/>
          <a:stretch/>
        </p:blipFill>
        <p:spPr>
          <a:xfrm>
            <a:off x="3131585" y="5375627"/>
            <a:ext cx="1661374" cy="11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4"/>
          <p:cNvSpPr txBox="1"/>
          <p:nvPr/>
        </p:nvSpPr>
        <p:spPr>
          <a:xfrm>
            <a:off x="2843363" y="4693343"/>
            <a:ext cx="432254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Node Straps: </a:t>
            </a: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Medium (8x), Short (4x), </a:t>
            </a:r>
            <a:r>
              <a:rPr i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ong (2x)</a:t>
            </a:r>
            <a:endParaRPr/>
          </a:p>
        </p:txBody>
      </p:sp>
      <p:sp>
        <p:nvSpPr>
          <p:cNvPr id="123" name="Google Shape;123;p4"/>
          <p:cNvSpPr txBox="1"/>
          <p:nvPr/>
        </p:nvSpPr>
        <p:spPr>
          <a:xfrm>
            <a:off x="881013" y="4608943"/>
            <a:ext cx="166137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</a:t>
            </a:r>
            <a:endParaRPr sz="1400">
              <a:solidFill>
                <a:schemeClr val="dk1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4"/>
          <p:cNvSpPr txBox="1"/>
          <p:nvPr/>
        </p:nvSpPr>
        <p:spPr>
          <a:xfrm>
            <a:off x="747863" y="8790601"/>
            <a:ext cx="223100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Node Charging Station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307" y="4464310"/>
            <a:ext cx="2724150" cy="695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indoor, sitting, remote, table&#10;&#10;Description automatically generated" id="130" name="Google Shape;130;p5"/>
          <p:cNvPicPr preferRelativeResize="0"/>
          <p:nvPr/>
        </p:nvPicPr>
        <p:blipFill rotWithShape="1">
          <a:blip r:embed="rId4">
            <a:alphaModFix/>
          </a:blip>
          <a:srcRect b="9812" l="12117" r="2885" t="10953"/>
          <a:stretch/>
        </p:blipFill>
        <p:spPr>
          <a:xfrm>
            <a:off x="305166" y="1291238"/>
            <a:ext cx="3419109" cy="2149419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5"/>
          <p:cNvSpPr/>
          <p:nvPr/>
        </p:nvSpPr>
        <p:spPr>
          <a:xfrm>
            <a:off x="132510" y="786118"/>
            <a:ext cx="7506761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5"/>
          <p:cNvPicPr preferRelativeResize="0"/>
          <p:nvPr/>
        </p:nvPicPr>
        <p:blipFill rotWithShape="1">
          <a:blip r:embed="rId5">
            <a:alphaModFix/>
          </a:blip>
          <a:srcRect b="0" l="715" r="0" t="0"/>
          <a:stretch/>
        </p:blipFill>
        <p:spPr>
          <a:xfrm>
            <a:off x="305165" y="6217505"/>
            <a:ext cx="5901932" cy="65731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5"/>
          <p:cNvSpPr/>
          <p:nvPr/>
        </p:nvSpPr>
        <p:spPr>
          <a:xfrm>
            <a:off x="132510" y="3965794"/>
            <a:ext cx="7506761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 txBox="1"/>
          <p:nvPr/>
        </p:nvSpPr>
        <p:spPr>
          <a:xfrm>
            <a:off x="132511" y="3975610"/>
            <a:ext cx="684931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2) On Computer/Cellphone, Connect to Wi-Fi: “SageMotion”</a:t>
            </a:r>
            <a:endParaRPr/>
          </a:p>
        </p:txBody>
      </p:sp>
      <p:sp>
        <p:nvSpPr>
          <p:cNvPr id="135" name="Google Shape;135;p5"/>
          <p:cNvSpPr txBox="1"/>
          <p:nvPr/>
        </p:nvSpPr>
        <p:spPr>
          <a:xfrm>
            <a:off x="3516158" y="4383041"/>
            <a:ext cx="395393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 1: Need to wait for up to 1 minute for “SageMotion” to appear in Wi-Fi list. If it doesn’t appear, try turning the Wi-Fi off and then on again on the computer/cellphone.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 2: Hub is connected after clicking “Connect” even if in Windows it shows “Connecting” or “No internet, open”.</a:t>
            </a:r>
            <a:endParaRPr/>
          </a:p>
        </p:txBody>
      </p:sp>
      <p:sp>
        <p:nvSpPr>
          <p:cNvPr id="136" name="Google Shape;136;p5"/>
          <p:cNvSpPr/>
          <p:nvPr/>
        </p:nvSpPr>
        <p:spPr>
          <a:xfrm>
            <a:off x="132512" y="5761556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5"/>
          <p:cNvSpPr txBox="1"/>
          <p:nvPr/>
        </p:nvSpPr>
        <p:spPr>
          <a:xfrm>
            <a:off x="132511" y="5771372"/>
            <a:ext cx="751535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3) On Computer/Cellphone, in Chrome Address Bar, Go To http://192.168.12.1</a:t>
            </a:r>
            <a:endParaRPr/>
          </a:p>
        </p:txBody>
      </p:sp>
      <p:sp>
        <p:nvSpPr>
          <p:cNvPr id="138" name="Google Shape;138;p5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2</a:t>
            </a:r>
            <a:endParaRPr/>
          </a:p>
        </p:txBody>
      </p:sp>
      <p:sp>
        <p:nvSpPr>
          <p:cNvPr id="139" name="Google Shape;139;p5"/>
          <p:cNvSpPr txBox="1"/>
          <p:nvPr/>
        </p:nvSpPr>
        <p:spPr>
          <a:xfrm>
            <a:off x="40948" y="142021"/>
            <a:ext cx="77089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Wirelessly Connect to Computer or Cellphone</a:t>
            </a:r>
            <a:endParaRPr/>
          </a:p>
        </p:txBody>
      </p:sp>
      <p:sp>
        <p:nvSpPr>
          <p:cNvPr id="140" name="Google Shape;140;p5"/>
          <p:cNvSpPr txBox="1"/>
          <p:nvPr/>
        </p:nvSpPr>
        <p:spPr>
          <a:xfrm>
            <a:off x="132511" y="791046"/>
            <a:ext cx="578154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Connect Cable A to Battery and to Hub</a:t>
            </a:r>
            <a:endParaRPr/>
          </a:p>
        </p:txBody>
      </p:sp>
      <p:sp>
        <p:nvSpPr>
          <p:cNvPr id="141" name="Google Shape;141;p5"/>
          <p:cNvSpPr txBox="1"/>
          <p:nvPr/>
        </p:nvSpPr>
        <p:spPr>
          <a:xfrm>
            <a:off x="321721" y="7502138"/>
            <a:ext cx="6660105" cy="52322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[Note] If Computer Doesn’t Have Wi-Fi:</a:t>
            </a:r>
            <a:r>
              <a:rPr i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plug in Cable B to the Hub and to the ethernet port of your computer, then in chrome address bar, go to </a:t>
            </a:r>
            <a:r>
              <a:rPr b="1" i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http://192.168.137.1</a:t>
            </a:r>
            <a:endParaRPr/>
          </a:p>
        </p:txBody>
      </p:sp>
      <p:pic>
        <p:nvPicPr>
          <p:cNvPr descr="A picture containing indoor, table, sitting, small&#10;&#10;Description automatically generated" id="142" name="Google Shape;142;p5"/>
          <p:cNvPicPr preferRelativeResize="0"/>
          <p:nvPr/>
        </p:nvPicPr>
        <p:blipFill rotWithShape="1">
          <a:blip r:embed="rId6">
            <a:alphaModFix/>
          </a:blip>
          <a:srcRect b="17239" l="0" r="5264" t="7386"/>
          <a:stretch/>
        </p:blipFill>
        <p:spPr>
          <a:xfrm>
            <a:off x="3895398" y="1291238"/>
            <a:ext cx="3592669" cy="2149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248" y="9049399"/>
            <a:ext cx="43624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indoor, sitting, table, suitcase&#10;&#10;Description automatically generated" id="148" name="Google Shape;148;p6"/>
          <p:cNvPicPr preferRelativeResize="0"/>
          <p:nvPr/>
        </p:nvPicPr>
        <p:blipFill rotWithShape="1">
          <a:blip r:embed="rId4">
            <a:alphaModFix/>
          </a:blip>
          <a:srcRect b="18198" l="0" r="0" t="9602"/>
          <a:stretch/>
        </p:blipFill>
        <p:spPr>
          <a:xfrm>
            <a:off x="4098061" y="1722016"/>
            <a:ext cx="3382241" cy="19546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indoor, table, sitting, wooden&#10;&#10;Description automatically generated" id="149" name="Google Shape;149;p6"/>
          <p:cNvPicPr preferRelativeResize="0"/>
          <p:nvPr/>
        </p:nvPicPr>
        <p:blipFill rotWithShape="1">
          <a:blip r:embed="rId5">
            <a:alphaModFix/>
          </a:blip>
          <a:srcRect b="18289" l="0" r="0" t="13085"/>
          <a:stretch/>
        </p:blipFill>
        <p:spPr>
          <a:xfrm>
            <a:off x="292101" y="1725795"/>
            <a:ext cx="3382240" cy="196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6"/>
          <p:cNvSpPr/>
          <p:nvPr/>
        </p:nvSpPr>
        <p:spPr>
          <a:xfrm>
            <a:off x="132511" y="1248151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132511" y="6649439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6"/>
          <p:cNvSpPr txBox="1"/>
          <p:nvPr/>
        </p:nvSpPr>
        <p:spPr>
          <a:xfrm>
            <a:off x="223222" y="6659255"/>
            <a:ext cx="741604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2) Select “RawData” App</a:t>
            </a:r>
            <a:endParaRPr/>
          </a:p>
        </p:txBody>
      </p:sp>
      <p:sp>
        <p:nvSpPr>
          <p:cNvPr id="153" name="Google Shape;153;p6"/>
          <p:cNvSpPr txBox="1"/>
          <p:nvPr/>
        </p:nvSpPr>
        <p:spPr>
          <a:xfrm>
            <a:off x="40948" y="142021"/>
            <a:ext cx="77089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Template</a:t>
            </a: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App</a:t>
            </a:r>
            <a:endParaRPr/>
          </a:p>
        </p:txBody>
      </p:sp>
      <p:sp>
        <p:nvSpPr>
          <p:cNvPr id="154" name="Google Shape;154;p6"/>
          <p:cNvSpPr txBox="1"/>
          <p:nvPr/>
        </p:nvSpPr>
        <p:spPr>
          <a:xfrm>
            <a:off x="245773" y="1251075"/>
            <a:ext cx="700503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Turn on 1 Node</a:t>
            </a:r>
            <a:endParaRPr/>
          </a:p>
        </p:txBody>
      </p:sp>
      <p:sp>
        <p:nvSpPr>
          <p:cNvPr id="155" name="Google Shape;155;p6"/>
          <p:cNvSpPr txBox="1"/>
          <p:nvPr/>
        </p:nvSpPr>
        <p:spPr>
          <a:xfrm>
            <a:off x="257049" y="3689236"/>
            <a:ext cx="3578552" cy="2822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Slide switch toward middle to turn node on</a:t>
            </a:r>
            <a:endParaRPr/>
          </a:p>
        </p:txBody>
      </p:sp>
      <p:sp>
        <p:nvSpPr>
          <p:cNvPr id="156" name="Google Shape;156;p6"/>
          <p:cNvSpPr txBox="1"/>
          <p:nvPr/>
        </p:nvSpPr>
        <p:spPr>
          <a:xfrm>
            <a:off x="4152900" y="3710629"/>
            <a:ext cx="346842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 light will blink after the node is on and running</a:t>
            </a: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132511" y="8497356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 txBox="1"/>
          <p:nvPr/>
        </p:nvSpPr>
        <p:spPr>
          <a:xfrm>
            <a:off x="257051" y="8507172"/>
            <a:ext cx="62339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3) Click “Search”</a:t>
            </a:r>
            <a:endParaRPr/>
          </a:p>
        </p:txBody>
      </p:sp>
      <p:sp>
        <p:nvSpPr>
          <p:cNvPr id="159" name="Google Shape;159;p6"/>
          <p:cNvSpPr txBox="1"/>
          <p:nvPr>
            <p:ph idx="12" type="sldNum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3</a:t>
            </a:r>
            <a:endParaRPr/>
          </a:p>
        </p:txBody>
      </p:sp>
      <p:cxnSp>
        <p:nvCxnSpPr>
          <p:cNvPr id="160" name="Google Shape;160;p6"/>
          <p:cNvCxnSpPr/>
          <p:nvPr/>
        </p:nvCxnSpPr>
        <p:spPr>
          <a:xfrm flipH="1" rot="10800000">
            <a:off x="4514850" y="2393950"/>
            <a:ext cx="1372260" cy="1377332"/>
          </a:xfrm>
          <a:prstGeom prst="straightConnector1">
            <a:avLst/>
          </a:prstGeom>
          <a:noFill/>
          <a:ln cap="flat" cmpd="sng" w="19050">
            <a:solidFill>
              <a:srgbClr val="BFCAD0"/>
            </a:solidFill>
            <a:prstDash val="solid"/>
            <a:miter lim="800000"/>
            <a:headEnd len="sm" w="sm" type="none"/>
            <a:tailEnd len="lg" w="lg" type="stealth"/>
          </a:ln>
        </p:spPr>
      </p:cxnSp>
      <p:sp>
        <p:nvSpPr>
          <p:cNvPr id="161" name="Google Shape;161;p6"/>
          <p:cNvSpPr txBox="1"/>
          <p:nvPr/>
        </p:nvSpPr>
        <p:spPr>
          <a:xfrm>
            <a:off x="132511" y="719026"/>
            <a:ext cx="7506900" cy="4617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purpose of the Template App is to be a starting app for development. The rest of this app guide is from the raw data app</a:t>
            </a:r>
            <a:endParaRPr/>
          </a:p>
        </p:txBody>
      </p:sp>
      <p:cxnSp>
        <p:nvCxnSpPr>
          <p:cNvPr id="162" name="Google Shape;162;p6"/>
          <p:cNvCxnSpPr/>
          <p:nvPr/>
        </p:nvCxnSpPr>
        <p:spPr>
          <a:xfrm flipH="1">
            <a:off x="2489858" y="2508305"/>
            <a:ext cx="431800" cy="304472"/>
          </a:xfrm>
          <a:prstGeom prst="straightConnector1">
            <a:avLst/>
          </a:prstGeom>
          <a:noFill/>
          <a:ln cap="flat" cmpd="sng" w="19050">
            <a:solidFill>
              <a:srgbClr val="BFCAD0"/>
            </a:solidFill>
            <a:prstDash val="solid"/>
            <a:miter lim="800000"/>
            <a:headEnd len="sm" w="sm" type="none"/>
            <a:tailEnd len="lg" w="lg" type="stealth"/>
          </a:ln>
        </p:spPr>
      </p:cxnSp>
      <p:pic>
        <p:nvPicPr>
          <p:cNvPr id="163" name="Google Shape;16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3141" y="7065562"/>
            <a:ext cx="396240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" id="164" name="Google Shape;164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78071" y="4069039"/>
            <a:ext cx="2053987" cy="227645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2427754" y="4078720"/>
            <a:ext cx="4620745" cy="24622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 LED (power and wireless connection)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 on, wirelessly </a:t>
            </a: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connected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hub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 off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Blinking: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 on, wirelessly </a:t>
            </a:r>
            <a:r>
              <a:rPr i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disconnected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hub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 LED (visual interface)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Sync failure, switch node off then on again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 operation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Blinks: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Triggered from blink button in interface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Yellow LED (battery)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is charging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is full (cable plugged in) or charging cable is unplugged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Blinking: </a:t>
            </a: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malfunctioning</a:t>
            </a:r>
            <a:endParaRPr i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7"/>
          <p:cNvSpPr/>
          <p:nvPr/>
        </p:nvSpPr>
        <p:spPr>
          <a:xfrm>
            <a:off x="132511" y="3718785"/>
            <a:ext cx="7506760" cy="367271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7"/>
          <p:cNvSpPr txBox="1"/>
          <p:nvPr/>
        </p:nvSpPr>
        <p:spPr>
          <a:xfrm>
            <a:off x="40948" y="142021"/>
            <a:ext cx="77089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RawData App 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(cont.)</a:t>
            </a:r>
            <a:endParaRPr b="1" i="1" sz="2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 txBox="1"/>
          <p:nvPr/>
        </p:nvSpPr>
        <p:spPr>
          <a:xfrm>
            <a:off x="257049" y="3706908"/>
            <a:ext cx="700503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 Click “Connect”</a:t>
            </a:r>
            <a:endParaRPr/>
          </a:p>
        </p:txBody>
      </p:sp>
      <p:sp>
        <p:nvSpPr>
          <p:cNvPr id="173" name="Google Shape;173;p7"/>
          <p:cNvSpPr txBox="1"/>
          <p:nvPr>
            <p:ph idx="12" type="sldNum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4</a:t>
            </a: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132511" y="789319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 txBox="1"/>
          <p:nvPr/>
        </p:nvSpPr>
        <p:spPr>
          <a:xfrm>
            <a:off x="257051" y="799135"/>
            <a:ext cx="62339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4) In the Type Dropdown Box, Select “sensor”</a:t>
            </a:r>
            <a:endParaRPr/>
          </a:p>
        </p:txBody>
      </p:sp>
      <p:pic>
        <p:nvPicPr>
          <p:cNvPr id="176" name="Google Shape;17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1347" y="1236971"/>
            <a:ext cx="5305425" cy="2209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7"/>
          <p:cNvSpPr txBox="1"/>
          <p:nvPr/>
        </p:nvSpPr>
        <p:spPr>
          <a:xfrm>
            <a:off x="5179510" y="2907284"/>
            <a:ext cx="236828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12-digit node ID will match the number in the MAC column</a:t>
            </a:r>
            <a:endParaRPr/>
          </a:p>
        </p:txBody>
      </p:sp>
      <p:sp>
        <p:nvSpPr>
          <p:cNvPr id="178" name="Google Shape;178;p7"/>
          <p:cNvSpPr/>
          <p:nvPr/>
        </p:nvSpPr>
        <p:spPr>
          <a:xfrm>
            <a:off x="132511" y="6433889"/>
            <a:ext cx="7506760" cy="370800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"/>
          <p:cNvSpPr txBox="1"/>
          <p:nvPr/>
        </p:nvSpPr>
        <p:spPr>
          <a:xfrm>
            <a:off x="257049" y="6439886"/>
            <a:ext cx="747293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6) “Ready to collect data” Will Appear after Node Connection Complete</a:t>
            </a:r>
            <a:endParaRPr/>
          </a:p>
        </p:txBody>
      </p:sp>
      <p:pic>
        <p:nvPicPr>
          <p:cNvPr id="180" name="Google Shape;180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3830" y="6914126"/>
            <a:ext cx="731520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7"/>
          <p:cNvSpPr/>
          <p:nvPr/>
        </p:nvSpPr>
        <p:spPr>
          <a:xfrm>
            <a:off x="132511" y="7913069"/>
            <a:ext cx="7506760" cy="370800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 txBox="1"/>
          <p:nvPr/>
        </p:nvSpPr>
        <p:spPr>
          <a:xfrm>
            <a:off x="257050" y="7919066"/>
            <a:ext cx="72907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7) Click “Blink” to Test Connection. Red Light on Node Will Blink 3 Times</a:t>
            </a:r>
            <a:endParaRPr/>
          </a:p>
        </p:txBody>
      </p:sp>
      <p:pic>
        <p:nvPicPr>
          <p:cNvPr id="183" name="Google Shape;18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3117" y="8362943"/>
            <a:ext cx="7215914" cy="1004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8284" y="4150784"/>
            <a:ext cx="5495925" cy="172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8"/>
          <p:cNvSpPr/>
          <p:nvPr/>
        </p:nvSpPr>
        <p:spPr>
          <a:xfrm>
            <a:off x="132511" y="9099822"/>
            <a:ext cx="7506760" cy="369332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8"/>
          <p:cNvSpPr/>
          <p:nvPr/>
        </p:nvSpPr>
        <p:spPr>
          <a:xfrm>
            <a:off x="132511" y="786117"/>
            <a:ext cx="7506760" cy="370800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8"/>
          <p:cNvSpPr txBox="1"/>
          <p:nvPr/>
        </p:nvSpPr>
        <p:spPr>
          <a:xfrm>
            <a:off x="40948" y="142021"/>
            <a:ext cx="77089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RawData App 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(cont.)</a:t>
            </a:r>
            <a:endParaRPr b="1" i="1" sz="2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8"/>
          <p:cNvSpPr txBox="1"/>
          <p:nvPr>
            <p:ph idx="12" type="sldNum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5</a:t>
            </a: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132511" y="5285535"/>
            <a:ext cx="7506760" cy="665963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8"/>
          <p:cNvSpPr txBox="1"/>
          <p:nvPr/>
        </p:nvSpPr>
        <p:spPr>
          <a:xfrm>
            <a:off x="245773" y="5295352"/>
            <a:ext cx="700503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10) Rotate Node to the Right and Left in Orientation Shown Below and Observe Real-Time Visual Plotting. When Done, Click “Stop”</a:t>
            </a:r>
            <a:endParaRPr i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8"/>
          <p:cNvSpPr txBox="1"/>
          <p:nvPr/>
        </p:nvSpPr>
        <p:spPr>
          <a:xfrm>
            <a:off x="257050" y="792114"/>
            <a:ext cx="69809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8) Click “Start” to Start Running App</a:t>
            </a:r>
            <a:endParaRPr/>
          </a:p>
        </p:txBody>
      </p:sp>
      <p:pic>
        <p:nvPicPr>
          <p:cNvPr id="196" name="Google Shape;19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8874" y="1284013"/>
            <a:ext cx="7296150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8"/>
          <p:cNvSpPr/>
          <p:nvPr/>
        </p:nvSpPr>
        <p:spPr>
          <a:xfrm>
            <a:off x="150441" y="2417687"/>
            <a:ext cx="7506760" cy="370800"/>
          </a:xfrm>
          <a:prstGeom prst="rect">
            <a:avLst/>
          </a:prstGeom>
          <a:solidFill>
            <a:srgbClr val="BFCA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 txBox="1"/>
          <p:nvPr/>
        </p:nvSpPr>
        <p:spPr>
          <a:xfrm>
            <a:off x="274980" y="2423684"/>
            <a:ext cx="69809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9) Click Axis 1 &gt; Sensor 1 &gt; AccelX to Plot x-axis Acceleration</a:t>
            </a:r>
            <a:endParaRPr/>
          </a:p>
        </p:txBody>
      </p:sp>
      <p:pic>
        <p:nvPicPr>
          <p:cNvPr id="199" name="Google Shape;199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7050" y="2830520"/>
            <a:ext cx="4932726" cy="2196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3141" y="6079755"/>
            <a:ext cx="6281736" cy="2784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8"/>
          <p:cNvPicPr preferRelativeResize="0"/>
          <p:nvPr/>
        </p:nvPicPr>
        <p:blipFill rotWithShape="1">
          <a:blip r:embed="rId6">
            <a:alphaModFix/>
          </a:blip>
          <a:srcRect b="48571" l="18027" r="20887" t="20673"/>
          <a:stretch/>
        </p:blipFill>
        <p:spPr>
          <a:xfrm>
            <a:off x="5298371" y="6053096"/>
            <a:ext cx="2184401" cy="1466399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8"/>
          <p:cNvSpPr txBox="1"/>
          <p:nvPr/>
        </p:nvSpPr>
        <p:spPr>
          <a:xfrm>
            <a:off x="257050" y="9096938"/>
            <a:ext cx="69809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RawData App Finished!</a:t>
            </a:r>
            <a:endParaRPr/>
          </a:p>
        </p:txBody>
      </p:sp>
      <p:pic>
        <p:nvPicPr>
          <p:cNvPr id="203" name="Google Shape;203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441371" y="8539576"/>
            <a:ext cx="2945687" cy="453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2019-09-25T04:56:58Z</dcterms:created>
  <dc:creator>Peter Shull</dc:creator>
</cp:coreProperties>
</file>